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62" r:id="rId5"/>
    <p:sldId id="267" r:id="rId6"/>
    <p:sldId id="268" r:id="rId7"/>
    <p:sldId id="269" r:id="rId8"/>
    <p:sldId id="270" r:id="rId9"/>
    <p:sldId id="275" r:id="rId10"/>
    <p:sldId id="271" r:id="rId11"/>
    <p:sldId id="273" r:id="rId12"/>
    <p:sldId id="277" r:id="rId13"/>
    <p:sldId id="278" r:id="rId14"/>
    <p:sldId id="282" r:id="rId15"/>
    <p:sldId id="279" r:id="rId16"/>
    <p:sldId id="283" r:id="rId17"/>
    <p:sldId id="280" r:id="rId18"/>
    <p:sldId id="272" r:id="rId19"/>
    <p:sldId id="274" r:id="rId20"/>
    <p:sldId id="258" r:id="rId21"/>
    <p:sldId id="263" r:id="rId22"/>
    <p:sldId id="259" r:id="rId23"/>
    <p:sldId id="260" r:id="rId24"/>
    <p:sldId id="261" r:id="rId25"/>
    <p:sldId id="264" r:id="rId26"/>
    <p:sldId id="265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mple-env.b7yfq9vyc8.us-west-2.elasticbeanstalk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Xie, Evan </a:t>
            </a:r>
            <a:r>
              <a:rPr lang="en-US" smtClean="0"/>
              <a:t>Amster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77303" y="1180091"/>
            <a:ext cx="5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Sort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92225" y="1514280"/>
            <a:ext cx="2120705" cy="1415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82507" y="984940"/>
            <a:ext cx="57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34598" y="1329614"/>
            <a:ext cx="1847909" cy="1419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1646" y="960282"/>
            <a:ext cx="161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Aggregate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53807" y="1329614"/>
            <a:ext cx="2564574" cy="2689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Now the student knows the best schools to apply to!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287" y="1417638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 But how do they compare to average schools in NJ?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2-02 at 11.0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2" y="2231546"/>
            <a:ext cx="8595856" cy="4345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42" y="1308216"/>
            <a:ext cx="845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schools we found earlier have a much lower in-state tuition than the average for NJ.</a:t>
            </a:r>
          </a:p>
          <a:p>
            <a:r>
              <a:rPr lang="en-US" dirty="0" smtClean="0"/>
              <a:t>The average income for those schools are also higher than the average state income. So</a:t>
            </a:r>
          </a:p>
          <a:p>
            <a:r>
              <a:rPr lang="en-US" dirty="0" smtClean="0"/>
              <a:t>they are good schools to apply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0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Harvard)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Now the student can make a decision!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pic>
        <p:nvPicPr>
          <p:cNvPr id="4" name="Picture 3" descr="Screen Shot 2016-12-02 at 11.1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0" y="1794567"/>
            <a:ext cx="8504791" cy="4665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12" y="1356458"/>
            <a:ext cx="361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have very similar overall scores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245298" y="1725790"/>
            <a:ext cx="912396" cy="1331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75541" y="1725790"/>
            <a:ext cx="863078" cy="14304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87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Harvard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income in the state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http://sample-env.b7yfq9vyc8.us-west-2.elasticbeanstalk.com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Tested on Google Chrome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0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</a:t>
            </a:r>
            <a:r>
              <a:rPr lang="en-US" smtClean="0"/>
              <a:t>Elastic Beanstalk</a:t>
            </a:r>
            <a:endParaRPr lang="en-US" dirty="0" smtClean="0"/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2-02 at 4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0" y="1417638"/>
            <a:ext cx="8686800" cy="4832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1313</Words>
  <Application>Microsoft Macintosh PowerPoint</Application>
  <PresentationFormat>On-screen Show (4:3)</PresentationFormat>
  <Paragraphs>122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School Finder</vt:lpstr>
      <vt:lpstr>URL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Sample Workflow</vt:lpstr>
      <vt:lpstr>Another 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120</cp:revision>
  <dcterms:created xsi:type="dcterms:W3CDTF">2016-11-29T21:08:24Z</dcterms:created>
  <dcterms:modified xsi:type="dcterms:W3CDTF">2016-12-02T21:11:44Z</dcterms:modified>
</cp:coreProperties>
</file>